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62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E2B10C-1270-4C20-B319-5AD986A14846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91AEC4-6F62-4BAD-8B7F-729B13078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309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127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717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535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229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422600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475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973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04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960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407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0660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61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4800" y="381000"/>
            <a:ext cx="8686800" cy="8382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/>
              <a:t>Me llamo __________ Clase 801</a:t>
            </a:r>
            <a:br>
              <a:rPr lang="en-US" sz="2800" dirty="0" smtClean="0"/>
            </a:br>
            <a:r>
              <a:rPr lang="en-US" sz="2800" dirty="0" smtClean="0"/>
              <a:t>la fecha es el </a:t>
            </a:r>
            <a:r>
              <a:rPr lang="en-US" sz="2800" dirty="0" smtClean="0"/>
              <a:t>5 </a:t>
            </a:r>
            <a:r>
              <a:rPr lang="en-US" sz="2800" dirty="0" smtClean="0"/>
              <a:t>de </a:t>
            </a:r>
            <a:r>
              <a:rPr lang="en-US" sz="2800" dirty="0" smtClean="0"/>
              <a:t>ENERO </a:t>
            </a:r>
            <a:r>
              <a:rPr lang="en-US" sz="2800" dirty="0" smtClean="0"/>
              <a:t>del </a:t>
            </a:r>
            <a:r>
              <a:rPr lang="en-US" sz="2800" dirty="0" smtClean="0"/>
              <a:t>2018</a:t>
            </a:r>
            <a:endParaRPr lang="en-US" sz="280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0" y="1036637"/>
            <a:ext cx="8991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Font typeface="Wingdings 2"/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41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esquí</a:t>
            </a:r>
            <a:r>
              <a:rPr lang="en-US" dirty="0" smtClean="0"/>
              <a:t>, ¿</a:t>
            </a:r>
            <a:r>
              <a:rPr lang="en-US" dirty="0" err="1" smtClean="0"/>
              <a:t>Eres</a:t>
            </a:r>
            <a:r>
              <a:rPr lang="en-US" dirty="0" smtClean="0"/>
              <a:t> un </a:t>
            </a:r>
            <a:r>
              <a:rPr lang="en-US" dirty="0" err="1" smtClean="0"/>
              <a:t>principiante</a:t>
            </a:r>
            <a:r>
              <a:rPr lang="en-US" dirty="0" smtClean="0"/>
              <a:t>?</a:t>
            </a:r>
          </a:p>
          <a:p>
            <a:pPr marL="0" indent="0">
              <a:buFont typeface="Wingdings 2"/>
              <a:buNone/>
            </a:pPr>
            <a:r>
              <a:rPr lang="en-US" sz="2400" i="1" dirty="0" smtClean="0">
                <a:solidFill>
                  <a:srgbClr val="00B050"/>
                </a:solidFill>
              </a:rPr>
              <a:t>L.O.: To use winter &amp; weather activities vocabulary</a:t>
            </a:r>
            <a:endParaRPr lang="en-US" sz="2400" dirty="0" smtClean="0">
              <a:solidFill>
                <a:srgbClr val="00B050"/>
              </a:solidFill>
            </a:endParaRPr>
          </a:p>
          <a:p>
            <a:pPr marL="0" indent="0">
              <a:buFont typeface="Wingdings 2"/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Font typeface="Wingdings 2"/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sz="2800" dirty="0" smtClean="0"/>
              <a:t>Textbook: </a:t>
            </a:r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completa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Ejercicio</a:t>
            </a:r>
            <a:r>
              <a:rPr lang="en-US" sz="2800" u="sng" dirty="0" smtClean="0"/>
              <a:t> 2</a:t>
            </a:r>
            <a:r>
              <a:rPr lang="en-US" sz="2800" dirty="0" smtClean="0"/>
              <a:t> p. 236 (1-8)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Font typeface="Wingdings 2"/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83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1"/>
            <a:ext cx="9067800" cy="3047999"/>
          </a:xfrm>
        </p:spPr>
        <p:txBody>
          <a:bodyPr/>
          <a:lstStyle/>
          <a:p>
            <a:r>
              <a:rPr lang="en-US" dirty="0" smtClean="0"/>
              <a:t>Leer p. </a:t>
            </a:r>
            <a:r>
              <a:rPr lang="en-US" smtClean="0"/>
              <a:t>234-235,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voz</a:t>
            </a:r>
            <a:r>
              <a:rPr lang="en-US" dirty="0" smtClean="0"/>
              <a:t> </a:t>
            </a:r>
            <a:r>
              <a:rPr lang="en-US" dirty="0" err="1" smtClean="0"/>
              <a:t>alta.</a:t>
            </a:r>
            <a:endParaRPr lang="en-US" dirty="0" smtClean="0"/>
          </a:p>
          <a:p>
            <a:r>
              <a:rPr lang="en-US" dirty="0" err="1" smtClean="0"/>
              <a:t>Mirar</a:t>
            </a:r>
            <a:r>
              <a:rPr lang="en-US" dirty="0" smtClean="0"/>
              <a:t>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</a:t>
            </a:r>
            <a:r>
              <a:rPr lang="en-US" u="sng" dirty="0" err="1" smtClean="0"/>
              <a:t>en</a:t>
            </a:r>
            <a:r>
              <a:rPr lang="en-US" u="sng" dirty="0"/>
              <a:t> </a:t>
            </a:r>
            <a:r>
              <a:rPr lang="en-US" u="sng" dirty="0" smtClean="0"/>
              <a:t>Vivo</a:t>
            </a:r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Chapter 7: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</a:t>
            </a:r>
            <a:r>
              <a:rPr lang="en-US" u="sng" dirty="0" err="1" smtClean="0"/>
              <a:t>en</a:t>
            </a:r>
            <a:r>
              <a:rPr lang="en-US" u="sng" dirty="0" smtClean="0"/>
              <a:t> vivo</a:t>
            </a:r>
            <a:endParaRPr lang="en-US" dirty="0" smtClean="0"/>
          </a:p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3</a:t>
            </a:r>
            <a:r>
              <a:rPr lang="en-US" dirty="0" smtClean="0"/>
              <a:t> p. 236 (1-7)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52400" y="5029200"/>
            <a:ext cx="9067800" cy="152399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797B7E"/>
              </a:buClr>
            </a:pPr>
            <a:r>
              <a:rPr lang="en-US" dirty="0" err="1" smtClean="0">
                <a:solidFill>
                  <a:srgbClr val="434342"/>
                </a:solidFill>
              </a:rPr>
              <a:t>Completa</a:t>
            </a:r>
            <a:r>
              <a:rPr lang="en-US" dirty="0" smtClean="0">
                <a:solidFill>
                  <a:srgbClr val="434342"/>
                </a:solidFill>
              </a:rPr>
              <a:t> la </a:t>
            </a:r>
            <a:r>
              <a:rPr lang="en-US" dirty="0" err="1" smtClean="0">
                <a:solidFill>
                  <a:srgbClr val="434342"/>
                </a:solidFill>
              </a:rPr>
              <a:t>hoja</a:t>
            </a:r>
            <a:r>
              <a:rPr lang="en-US" dirty="0">
                <a:solidFill>
                  <a:srgbClr val="434342"/>
                </a:solidFill>
              </a:rPr>
              <a:t> </a:t>
            </a:r>
            <a:r>
              <a:rPr lang="en-US" dirty="0" smtClean="0">
                <a:solidFill>
                  <a:srgbClr val="434342"/>
                </a:solidFill>
              </a:rPr>
              <a:t>CAPITULO 7: REPASO DE VOCABULARIO 1 Y 2</a:t>
            </a:r>
          </a:p>
          <a:p>
            <a:pPr marL="457200" lvl="1" indent="0">
              <a:buClr>
                <a:srgbClr val="797B7E"/>
              </a:buClr>
              <a:buFont typeface="Wingdings 2"/>
              <a:buNone/>
            </a:pPr>
            <a:endParaRPr lang="en-US" dirty="0">
              <a:solidFill>
                <a:srgbClr val="434342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81000" y="41148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41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40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1949</TotalTime>
  <Words>94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Trek</vt:lpstr>
      <vt:lpstr>PowerPoint Presentation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802 la fecha es el 8 de diciembre del 2015</dc:title>
  <dc:creator>Helen Zumaeta</dc:creator>
  <cp:lastModifiedBy>Helen Zumaeta</cp:lastModifiedBy>
  <cp:revision>12</cp:revision>
  <cp:lastPrinted>2016-12-07T21:57:10Z</cp:lastPrinted>
  <dcterms:created xsi:type="dcterms:W3CDTF">2015-12-07T22:57:11Z</dcterms:created>
  <dcterms:modified xsi:type="dcterms:W3CDTF">2018-01-05T17:09:19Z</dcterms:modified>
</cp:coreProperties>
</file>